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5" r:id="rId3"/>
    <p:sldId id="257" r:id="rId4"/>
    <p:sldId id="258" r:id="rId5"/>
    <p:sldId id="259" r:id="rId6"/>
    <p:sldId id="261" r:id="rId7"/>
    <p:sldId id="287" r:id="rId8"/>
    <p:sldId id="262" r:id="rId9"/>
    <p:sldId id="288" r:id="rId10"/>
    <p:sldId id="289" r:id="rId11"/>
    <p:sldId id="290" r:id="rId12"/>
    <p:sldId id="291" r:id="rId13"/>
    <p:sldId id="263" r:id="rId14"/>
    <p:sldId id="292" r:id="rId15"/>
    <p:sldId id="293" r:id="rId16"/>
    <p:sldId id="264" r:id="rId17"/>
    <p:sldId id="294" r:id="rId18"/>
  </p:sldIdLst>
  <p:sldSz cx="12192000" cy="6858000"/>
  <p:notesSz cx="6858000" cy="9144000"/>
  <p:defaultTextStyle>
    <a:defPPr>
      <a:defRPr lang="ar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3A56"/>
    <a:srgbClr val="1C2431"/>
    <a:srgbClr val="9883E1"/>
    <a:srgbClr val="F0F0F0"/>
    <a:srgbClr val="000000"/>
    <a:srgbClr val="3F26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500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769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440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5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77DDAAA-BB36-4213-8A10-6F6EB804AE2B}"/>
              </a:ext>
            </a:extLst>
          </p:cNvPr>
          <p:cNvSpPr/>
          <p:nvPr userDrawn="1"/>
        </p:nvSpPr>
        <p:spPr>
          <a:xfrm>
            <a:off x="0" y="0"/>
            <a:ext cx="1371600" cy="6858000"/>
          </a:xfrm>
          <a:prstGeom prst="rect">
            <a:avLst/>
          </a:prstGeom>
          <a:solidFill>
            <a:srgbClr val="253A5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624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706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604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49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 l="-30000" r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11E0AE6-ACA0-4B23-880E-EBED9F5DD9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579C9B65-4CEB-4F21-8EB7-9022F1B34446}"/>
              </a:ext>
            </a:extLst>
          </p:cNvPr>
          <p:cNvGrpSpPr/>
          <p:nvPr userDrawn="1"/>
        </p:nvGrpSpPr>
        <p:grpSpPr>
          <a:xfrm>
            <a:off x="-990600" y="685800"/>
            <a:ext cx="14173200" cy="5486400"/>
            <a:chOff x="-990600" y="685800"/>
            <a:chExt cx="14173200" cy="548640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4CC6D312-A177-4C24-B162-1103EE0F002C}"/>
                </a:ext>
              </a:extLst>
            </p:cNvPr>
            <p:cNvGrpSpPr/>
            <p:nvPr userDrawn="1"/>
          </p:nvGrpSpPr>
          <p:grpSpPr>
            <a:xfrm>
              <a:off x="-990600" y="1055914"/>
              <a:ext cx="3541968" cy="4804229"/>
              <a:chOff x="-990600" y="1055914"/>
              <a:chExt cx="3541968" cy="4804229"/>
            </a:xfrm>
          </p:grpSpPr>
          <p:sp useBgFill="1"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089764BC-EF42-4DFB-A79E-AE524DD16D25}"/>
                  </a:ext>
                </a:extLst>
              </p:cNvPr>
              <p:cNvSpPr/>
              <p:nvPr/>
            </p:nvSpPr>
            <p:spPr>
              <a:xfrm flipH="1">
                <a:off x="1657898" y="1055914"/>
                <a:ext cx="893470" cy="4804229"/>
              </a:xfrm>
              <a:prstGeom prst="rect">
                <a:avLst/>
              </a:prstGeom>
              <a:ln>
                <a:noFill/>
              </a:ln>
              <a:effectLst>
                <a:outerShdw blurRad="50800" dist="50800" dir="5400000" sx="1000" sy="1000" algn="ctr" rotWithShape="0">
                  <a:srgbClr val="F0F0F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 dirty="0"/>
              </a:p>
            </p:txBody>
          </p:sp>
          <p:sp useBgFill="1"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DDD19ABF-AC49-48A1-9DAB-424CFB600243}"/>
                  </a:ext>
                </a:extLst>
              </p:cNvPr>
              <p:cNvSpPr/>
              <p:nvPr/>
            </p:nvSpPr>
            <p:spPr>
              <a:xfrm flipH="1">
                <a:off x="772406" y="1492662"/>
                <a:ext cx="893470" cy="3930733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  <p:sp useBgFill="1"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2759631D-BAAC-4449-BC63-3393A8A6BD74}"/>
                  </a:ext>
                </a:extLst>
              </p:cNvPr>
              <p:cNvSpPr/>
              <p:nvPr/>
            </p:nvSpPr>
            <p:spPr>
              <a:xfrm flipH="1">
                <a:off x="-113087" y="1820223"/>
                <a:ext cx="893470" cy="327561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  <p:sp useBgFill="1"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35342A2-DA8C-430E-90BD-312A25A40DE6}"/>
                  </a:ext>
                </a:extLst>
              </p:cNvPr>
              <p:cNvSpPr/>
              <p:nvPr/>
            </p:nvSpPr>
            <p:spPr>
              <a:xfrm flipH="1">
                <a:off x="-990600" y="1601849"/>
                <a:ext cx="893470" cy="371235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11A01A4-262D-48FA-8250-856161837586}"/>
                </a:ext>
              </a:extLst>
            </p:cNvPr>
            <p:cNvGrpSpPr/>
            <p:nvPr userDrawn="1"/>
          </p:nvGrpSpPr>
          <p:grpSpPr>
            <a:xfrm>
              <a:off x="2553145" y="685800"/>
              <a:ext cx="3541968" cy="5486400"/>
              <a:chOff x="2553145" y="685800"/>
              <a:chExt cx="3541968" cy="5486400"/>
            </a:xfrm>
          </p:grpSpPr>
          <p:sp useBgFill="1"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C5D5DDE6-3199-464C-A77C-861BC4A5B6D4}"/>
                  </a:ext>
                </a:extLst>
              </p:cNvPr>
              <p:cNvSpPr/>
              <p:nvPr/>
            </p:nvSpPr>
            <p:spPr>
              <a:xfrm flipH="1">
                <a:off x="5201643" y="685800"/>
                <a:ext cx="893470" cy="5486400"/>
              </a:xfrm>
              <a:prstGeom prst="rect">
                <a:avLst/>
              </a:prstGeom>
              <a:ln>
                <a:noFill/>
              </a:ln>
              <a:effectLst>
                <a:outerShdw blurRad="50800" dist="50800" dir="5400000" sx="1000" sy="1000" algn="ctr" rotWithShape="0">
                  <a:srgbClr val="F0F0F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 dirty="0"/>
              </a:p>
            </p:txBody>
          </p:sp>
          <p:sp useBgFill="1"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1A0CCDC-DA7C-4D6B-81C7-68D507671730}"/>
                  </a:ext>
                </a:extLst>
              </p:cNvPr>
              <p:cNvSpPr/>
              <p:nvPr/>
            </p:nvSpPr>
            <p:spPr>
              <a:xfrm flipH="1">
                <a:off x="4316151" y="1371600"/>
                <a:ext cx="893470" cy="41148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  <p:sp useBgFill="1"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BC3FFE66-99B0-41D8-AA02-95E633524E25}"/>
                  </a:ext>
                </a:extLst>
              </p:cNvPr>
              <p:cNvSpPr/>
              <p:nvPr/>
            </p:nvSpPr>
            <p:spPr>
              <a:xfrm flipH="1">
                <a:off x="3430658" y="1714500"/>
                <a:ext cx="893470" cy="3429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  <p:sp useBgFill="1"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C11C982-25C8-48C3-97E5-6C89520F60F4}"/>
                  </a:ext>
                </a:extLst>
              </p:cNvPr>
              <p:cNvSpPr/>
              <p:nvPr/>
            </p:nvSpPr>
            <p:spPr>
              <a:xfrm flipH="1">
                <a:off x="2553145" y="1485900"/>
                <a:ext cx="893470" cy="38862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77C2D3DA-C8AF-4948-864D-2DAB9693702A}"/>
                </a:ext>
              </a:extLst>
            </p:cNvPr>
            <p:cNvGrpSpPr/>
            <p:nvPr userDrawn="1"/>
          </p:nvGrpSpPr>
          <p:grpSpPr>
            <a:xfrm>
              <a:off x="9640632" y="1055914"/>
              <a:ext cx="3541968" cy="4804229"/>
              <a:chOff x="9640632" y="1055914"/>
              <a:chExt cx="3541968" cy="4804229"/>
            </a:xfrm>
          </p:grpSpPr>
          <p:sp useBgFill="1"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5C6C4A73-7926-4653-B8E5-0ED48A364990}"/>
                  </a:ext>
                </a:extLst>
              </p:cNvPr>
              <p:cNvSpPr/>
              <p:nvPr/>
            </p:nvSpPr>
            <p:spPr>
              <a:xfrm>
                <a:off x="9640632" y="1055914"/>
                <a:ext cx="893470" cy="4804229"/>
              </a:xfrm>
              <a:prstGeom prst="rect">
                <a:avLst/>
              </a:prstGeom>
              <a:ln>
                <a:noFill/>
              </a:ln>
              <a:effectLst>
                <a:outerShdw blurRad="50800" dist="50800" dir="5400000" sx="1000" sy="1000" algn="ctr" rotWithShape="0">
                  <a:srgbClr val="F0F0F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  <p:sp useBgFill="1"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35E6FDEE-A5EC-4BBC-82CB-093D84A61CDA}"/>
                  </a:ext>
                </a:extLst>
              </p:cNvPr>
              <p:cNvSpPr/>
              <p:nvPr/>
            </p:nvSpPr>
            <p:spPr>
              <a:xfrm>
                <a:off x="10526124" y="1492662"/>
                <a:ext cx="893470" cy="3930733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 dirty="0"/>
              </a:p>
            </p:txBody>
          </p:sp>
          <p:sp useBgFill="1"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E4545A21-E286-449F-B5BD-E1DB5EEAA8CA}"/>
                  </a:ext>
                </a:extLst>
              </p:cNvPr>
              <p:cNvSpPr/>
              <p:nvPr/>
            </p:nvSpPr>
            <p:spPr>
              <a:xfrm>
                <a:off x="11411617" y="1820223"/>
                <a:ext cx="893470" cy="327561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  <p:sp useBgFill="1"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F3903A1-3A34-4A51-AB7F-6CD0405FFB50}"/>
                  </a:ext>
                </a:extLst>
              </p:cNvPr>
              <p:cNvSpPr/>
              <p:nvPr/>
            </p:nvSpPr>
            <p:spPr>
              <a:xfrm>
                <a:off x="12289130" y="1601849"/>
                <a:ext cx="893470" cy="371235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9A70F2DC-C459-4EAA-9C6B-6BBF763050F6}"/>
                </a:ext>
              </a:extLst>
            </p:cNvPr>
            <p:cNvGrpSpPr/>
            <p:nvPr userDrawn="1"/>
          </p:nvGrpSpPr>
          <p:grpSpPr>
            <a:xfrm>
              <a:off x="6096888" y="685800"/>
              <a:ext cx="3541968" cy="5486400"/>
              <a:chOff x="6096888" y="685800"/>
              <a:chExt cx="3541968" cy="5486400"/>
            </a:xfrm>
          </p:grpSpPr>
          <p:sp useBgFill="1"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2383B3B5-E54A-4274-9E10-82279188FD33}"/>
                  </a:ext>
                </a:extLst>
              </p:cNvPr>
              <p:cNvSpPr/>
              <p:nvPr/>
            </p:nvSpPr>
            <p:spPr>
              <a:xfrm>
                <a:off x="6096888" y="685800"/>
                <a:ext cx="893470" cy="5486400"/>
              </a:xfrm>
              <a:prstGeom prst="rect">
                <a:avLst/>
              </a:prstGeom>
              <a:ln>
                <a:noFill/>
              </a:ln>
              <a:effectLst>
                <a:outerShdw blurRad="50800" dist="50800" dir="5400000" sx="1000" sy="1000" algn="ctr" rotWithShape="0">
                  <a:srgbClr val="F0F0F0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 dirty="0"/>
              </a:p>
            </p:txBody>
          </p:sp>
          <p:sp useBgFill="1"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9A87C029-2FF7-4BD0-9795-F0B124A66E74}"/>
                  </a:ext>
                </a:extLst>
              </p:cNvPr>
              <p:cNvSpPr/>
              <p:nvPr/>
            </p:nvSpPr>
            <p:spPr>
              <a:xfrm>
                <a:off x="6982380" y="1371600"/>
                <a:ext cx="893470" cy="41148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  <p:sp useBgFill="1"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12D93BAE-AE9F-4E55-A6CF-35FE019C7B24}"/>
                  </a:ext>
                </a:extLst>
              </p:cNvPr>
              <p:cNvSpPr/>
              <p:nvPr/>
            </p:nvSpPr>
            <p:spPr>
              <a:xfrm>
                <a:off x="7867873" y="1714500"/>
                <a:ext cx="893470" cy="3429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  <p:sp useBgFill="1"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E9AE6B42-BD72-4DC2-B225-4311846A7D3D}"/>
                  </a:ext>
                </a:extLst>
              </p:cNvPr>
              <p:cNvSpPr/>
              <p:nvPr/>
            </p:nvSpPr>
            <p:spPr>
              <a:xfrm>
                <a:off x="8745386" y="1485900"/>
                <a:ext cx="893470" cy="38862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EG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2179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915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35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3035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2/25/2022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063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8">
            <a:extLst>
              <a:ext uri="{FF2B5EF4-FFF2-40B4-BE49-F238E27FC236}">
                <a16:creationId xmlns:a16="http://schemas.microsoft.com/office/drawing/2014/main" id="{C3B0A228-9EA3-4009-A82E-9402BBC72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10">
            <a:extLst>
              <a:ext uri="{FF2B5EF4-FFF2-40B4-BE49-F238E27FC236}">
                <a16:creationId xmlns:a16="http://schemas.microsoft.com/office/drawing/2014/main" id="{40D5ECB1-AC85-4830-AF8E-3E8C2A1AC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9113106" cy="6858000"/>
          </a:xfrm>
          <a:custGeom>
            <a:avLst/>
            <a:gdLst>
              <a:gd name="connsiteX0" fmla="*/ 2227781 w 9113106"/>
              <a:gd name="connsiteY0" fmla="*/ 6858000 h 6858000"/>
              <a:gd name="connsiteX1" fmla="*/ 2227781 w 9113106"/>
              <a:gd name="connsiteY1" fmla="*/ 6858000 h 6858000"/>
              <a:gd name="connsiteX2" fmla="*/ 0 w 9113106"/>
              <a:gd name="connsiteY2" fmla="*/ 6858000 h 6858000"/>
              <a:gd name="connsiteX3" fmla="*/ 6010592 w 9113106"/>
              <a:gd name="connsiteY3" fmla="*/ 0 h 6858000"/>
              <a:gd name="connsiteX4" fmla="*/ 6885325 w 9113106"/>
              <a:gd name="connsiteY4" fmla="*/ 0 h 6858000"/>
              <a:gd name="connsiteX5" fmla="*/ 6885325 w 9113106"/>
              <a:gd name="connsiteY5" fmla="*/ 1543809 h 6858000"/>
              <a:gd name="connsiteX6" fmla="*/ 8238373 w 9113106"/>
              <a:gd name="connsiteY6" fmla="*/ 0 h 6858000"/>
              <a:gd name="connsiteX7" fmla="*/ 9113106 w 9113106"/>
              <a:gd name="connsiteY7" fmla="*/ 0 h 6858000"/>
              <a:gd name="connsiteX8" fmla="*/ 9113106 w 9113106"/>
              <a:gd name="connsiteY8" fmla="*/ 6857999 h 6858000"/>
              <a:gd name="connsiteX0" fmla="*/ 2227781 w 9113106"/>
              <a:gd name="connsiteY0" fmla="*/ 6858000 h 6858000"/>
              <a:gd name="connsiteX1" fmla="*/ 2227781 w 9113106"/>
              <a:gd name="connsiteY1" fmla="*/ 6858000 h 6858000"/>
              <a:gd name="connsiteX2" fmla="*/ 0 w 9113106"/>
              <a:gd name="connsiteY2" fmla="*/ 6858000 h 6858000"/>
              <a:gd name="connsiteX3" fmla="*/ 6010592 w 9113106"/>
              <a:gd name="connsiteY3" fmla="*/ 0 h 6858000"/>
              <a:gd name="connsiteX4" fmla="*/ 6885325 w 9113106"/>
              <a:gd name="connsiteY4" fmla="*/ 0 h 6858000"/>
              <a:gd name="connsiteX5" fmla="*/ 8238373 w 9113106"/>
              <a:gd name="connsiteY5" fmla="*/ 0 h 6858000"/>
              <a:gd name="connsiteX6" fmla="*/ 9113106 w 9113106"/>
              <a:gd name="connsiteY6" fmla="*/ 0 h 6858000"/>
              <a:gd name="connsiteX7" fmla="*/ 9113106 w 9113106"/>
              <a:gd name="connsiteY7" fmla="*/ 6857999 h 6858000"/>
              <a:gd name="connsiteX8" fmla="*/ 2227781 w 9113106"/>
              <a:gd name="connsiteY8" fmla="*/ 6858000 h 6858000"/>
              <a:gd name="connsiteX0" fmla="*/ 2227781 w 9113106"/>
              <a:gd name="connsiteY0" fmla="*/ 6858000 h 6858000"/>
              <a:gd name="connsiteX1" fmla="*/ 2227781 w 9113106"/>
              <a:gd name="connsiteY1" fmla="*/ 6858000 h 6858000"/>
              <a:gd name="connsiteX2" fmla="*/ 0 w 9113106"/>
              <a:gd name="connsiteY2" fmla="*/ 6858000 h 6858000"/>
              <a:gd name="connsiteX3" fmla="*/ 6010592 w 9113106"/>
              <a:gd name="connsiteY3" fmla="*/ 0 h 6858000"/>
              <a:gd name="connsiteX4" fmla="*/ 8238373 w 9113106"/>
              <a:gd name="connsiteY4" fmla="*/ 0 h 6858000"/>
              <a:gd name="connsiteX5" fmla="*/ 9113106 w 9113106"/>
              <a:gd name="connsiteY5" fmla="*/ 0 h 6858000"/>
              <a:gd name="connsiteX6" fmla="*/ 9113106 w 9113106"/>
              <a:gd name="connsiteY6" fmla="*/ 6857999 h 6858000"/>
              <a:gd name="connsiteX7" fmla="*/ 2227781 w 9113106"/>
              <a:gd name="connsiteY7" fmla="*/ 6858000 h 6858000"/>
              <a:gd name="connsiteX0" fmla="*/ 2227781 w 9113106"/>
              <a:gd name="connsiteY0" fmla="*/ 6858000 h 6858000"/>
              <a:gd name="connsiteX1" fmla="*/ 2227781 w 9113106"/>
              <a:gd name="connsiteY1" fmla="*/ 6858000 h 6858000"/>
              <a:gd name="connsiteX2" fmla="*/ 0 w 9113106"/>
              <a:gd name="connsiteY2" fmla="*/ 6858000 h 6858000"/>
              <a:gd name="connsiteX3" fmla="*/ 6010592 w 9113106"/>
              <a:gd name="connsiteY3" fmla="*/ 0 h 6858000"/>
              <a:gd name="connsiteX4" fmla="*/ 9113106 w 9113106"/>
              <a:gd name="connsiteY4" fmla="*/ 0 h 6858000"/>
              <a:gd name="connsiteX5" fmla="*/ 9113106 w 9113106"/>
              <a:gd name="connsiteY5" fmla="*/ 6857999 h 6858000"/>
              <a:gd name="connsiteX6" fmla="*/ 2227781 w 9113106"/>
              <a:gd name="connsiteY6" fmla="*/ 6858000 h 6858000"/>
              <a:gd name="connsiteX0" fmla="*/ 9113106 w 9113106"/>
              <a:gd name="connsiteY0" fmla="*/ 6857999 h 6858000"/>
              <a:gd name="connsiteX1" fmla="*/ 2227781 w 9113106"/>
              <a:gd name="connsiteY1" fmla="*/ 6858000 h 6858000"/>
              <a:gd name="connsiteX2" fmla="*/ 0 w 9113106"/>
              <a:gd name="connsiteY2" fmla="*/ 6858000 h 6858000"/>
              <a:gd name="connsiteX3" fmla="*/ 6010592 w 9113106"/>
              <a:gd name="connsiteY3" fmla="*/ 0 h 6858000"/>
              <a:gd name="connsiteX4" fmla="*/ 9113106 w 9113106"/>
              <a:gd name="connsiteY4" fmla="*/ 0 h 6858000"/>
              <a:gd name="connsiteX5" fmla="*/ 9113106 w 9113106"/>
              <a:gd name="connsiteY5" fmla="*/ 6857999 h 6858000"/>
              <a:gd name="connsiteX0" fmla="*/ 9113106 w 9113106"/>
              <a:gd name="connsiteY0" fmla="*/ 6857999 h 6858000"/>
              <a:gd name="connsiteX1" fmla="*/ 0 w 9113106"/>
              <a:gd name="connsiteY1" fmla="*/ 6858000 h 6858000"/>
              <a:gd name="connsiteX2" fmla="*/ 6010592 w 9113106"/>
              <a:gd name="connsiteY2" fmla="*/ 0 h 6858000"/>
              <a:gd name="connsiteX3" fmla="*/ 9113106 w 9113106"/>
              <a:gd name="connsiteY3" fmla="*/ 0 h 6858000"/>
              <a:gd name="connsiteX4" fmla="*/ 9113106 w 9113106"/>
              <a:gd name="connsiteY4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106" h="6858000">
                <a:moveTo>
                  <a:pt x="9113106" y="6857999"/>
                </a:moveTo>
                <a:lnTo>
                  <a:pt x="0" y="6858000"/>
                </a:lnTo>
                <a:lnTo>
                  <a:pt x="6010592" y="0"/>
                </a:lnTo>
                <a:lnTo>
                  <a:pt x="9113106" y="0"/>
                </a:lnTo>
                <a:lnTo>
                  <a:pt x="9113106" y="6857999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58D2B1-F467-42AF-A076-C54D5B73E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101"/>
            <a:ext cx="5202381" cy="199851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Database </a:t>
            </a:r>
            <a:r>
              <a:rPr lang="en-US" sz="4400" dirty="0" err="1"/>
              <a:t>Managment</a:t>
            </a:r>
            <a:r>
              <a:rPr lang="en-US" sz="4400" dirty="0"/>
              <a:t> System</a:t>
            </a:r>
            <a:endParaRPr lang="ar-EG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A8E141-AC45-4906-9E87-3D34DD89F9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4004805"/>
            <a:ext cx="2597190" cy="1814946"/>
          </a:xfrm>
        </p:spPr>
        <p:txBody>
          <a:bodyPr anchor="b">
            <a:normAutofit lnSpcReduction="10000"/>
          </a:bodyPr>
          <a:lstStyle/>
          <a:p>
            <a:r>
              <a:rPr lang="en-US" sz="2000" dirty="0"/>
              <a:t>AHMED AMRO ABDELMONEIM KANDIL</a:t>
            </a:r>
          </a:p>
          <a:p>
            <a:r>
              <a:rPr lang="en-US" sz="2000" dirty="0"/>
              <a:t>4211133</a:t>
            </a:r>
          </a:p>
          <a:p>
            <a:r>
              <a:rPr lang="en-US" sz="2000" dirty="0"/>
              <a:t>A3</a:t>
            </a:r>
            <a:endParaRPr lang="ar-EG" sz="2000" dirty="0"/>
          </a:p>
        </p:txBody>
      </p:sp>
      <p:pic>
        <p:nvPicPr>
          <p:cNvPr id="36" name="Picture 3" descr="Illuminated server room panel">
            <a:extLst>
              <a:ext uri="{FF2B5EF4-FFF2-40B4-BE49-F238E27FC236}">
                <a16:creationId xmlns:a16="http://schemas.microsoft.com/office/drawing/2014/main" id="{EEEFD217-996A-455B-B571-991955D14C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4" r="9085" b="-1"/>
          <a:stretch/>
        </p:blipFill>
        <p:spPr>
          <a:xfrm>
            <a:off x="3093268" y="10"/>
            <a:ext cx="9098732" cy="6857990"/>
          </a:xfrm>
          <a:custGeom>
            <a:avLst/>
            <a:gdLst/>
            <a:ahLst/>
            <a:cxnLst/>
            <a:rect l="l" t="t" r="r" b="b"/>
            <a:pathLst>
              <a:path w="9098732" h="6858000">
                <a:moveTo>
                  <a:pt x="6010592" y="0"/>
                </a:moveTo>
                <a:lnTo>
                  <a:pt x="8235629" y="4"/>
                </a:lnTo>
                <a:cubicBezTo>
                  <a:pt x="8235629" y="3"/>
                  <a:pt x="8235630" y="3"/>
                  <a:pt x="8235630" y="2"/>
                </a:cubicBezTo>
                <a:lnTo>
                  <a:pt x="9098732" y="0"/>
                </a:lnTo>
                <a:lnTo>
                  <a:pt x="909873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D1C9DFA-A617-4257-95D3-CE862A146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6675" y="0"/>
            <a:ext cx="6885325" cy="6858000"/>
          </a:xfrm>
          <a:custGeom>
            <a:avLst/>
            <a:gdLst>
              <a:gd name="connsiteX0" fmla="*/ 4456883 w 6885325"/>
              <a:gd name="connsiteY0" fmla="*/ 6858000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4456884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5 w 6885325"/>
              <a:gd name="connsiteY6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5 w 6885325"/>
              <a:gd name="connsiteY5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5325" h="6858000">
                <a:moveTo>
                  <a:pt x="6885325" y="6857999"/>
                </a:moveTo>
                <a:lnTo>
                  <a:pt x="0" y="6858000"/>
                </a:lnTo>
                <a:lnTo>
                  <a:pt x="6010592" y="0"/>
                </a:lnTo>
                <a:lnTo>
                  <a:pt x="6885325" y="0"/>
                </a:lnTo>
                <a:lnTo>
                  <a:pt x="6885325" y="6857999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537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155448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Ex-6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B</a:t>
            </a:r>
            <a:endParaRPr lang="ar-EG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3" y="130667"/>
            <a:ext cx="10058398" cy="6596663"/>
          </a:xfrm>
        </p:spPr>
      </p:pic>
    </p:spTree>
    <p:extLst>
      <p:ext uri="{BB962C8B-B14F-4D97-AF65-F5344CB8AC3E}">
        <p14:creationId xmlns:p14="http://schemas.microsoft.com/office/powerpoint/2010/main" val="3418444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1554480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</a:t>
            </a:r>
            <a:endParaRPr lang="ar-EG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3" y="130667"/>
            <a:ext cx="10058398" cy="6596663"/>
          </a:xfrm>
        </p:spPr>
      </p:pic>
    </p:spTree>
    <p:extLst>
      <p:ext uri="{BB962C8B-B14F-4D97-AF65-F5344CB8AC3E}">
        <p14:creationId xmlns:p14="http://schemas.microsoft.com/office/powerpoint/2010/main" val="46665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155448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B</a:t>
            </a:r>
            <a:endParaRPr lang="ar-EG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3" y="130667"/>
            <a:ext cx="10058397" cy="6596663"/>
          </a:xfrm>
        </p:spPr>
      </p:pic>
    </p:spTree>
    <p:extLst>
      <p:ext uri="{BB962C8B-B14F-4D97-AF65-F5344CB8AC3E}">
        <p14:creationId xmlns:p14="http://schemas.microsoft.com/office/powerpoint/2010/main" val="2211817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914400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Ex-8</a:t>
            </a:r>
            <a:endParaRPr lang="ar-EG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2" y="130667"/>
            <a:ext cx="10058400" cy="6596664"/>
          </a:xfrm>
        </p:spPr>
      </p:pic>
    </p:spTree>
    <p:extLst>
      <p:ext uri="{BB962C8B-B14F-4D97-AF65-F5344CB8AC3E}">
        <p14:creationId xmlns:p14="http://schemas.microsoft.com/office/powerpoint/2010/main" val="371757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155448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Ex-9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A</a:t>
            </a:r>
            <a:endParaRPr lang="ar-EG" sz="3600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3" y="130667"/>
            <a:ext cx="10058397" cy="6596663"/>
          </a:xfrm>
        </p:spPr>
      </p:pic>
    </p:spTree>
    <p:extLst>
      <p:ext uri="{BB962C8B-B14F-4D97-AF65-F5344CB8AC3E}">
        <p14:creationId xmlns:p14="http://schemas.microsoft.com/office/powerpoint/2010/main" val="1220540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155448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Ex-9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B</a:t>
            </a:r>
            <a:endParaRPr lang="ar-EG" sz="3600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3" y="130667"/>
            <a:ext cx="10058397" cy="6596662"/>
          </a:xfrm>
        </p:spPr>
      </p:pic>
    </p:spTree>
    <p:extLst>
      <p:ext uri="{BB962C8B-B14F-4D97-AF65-F5344CB8AC3E}">
        <p14:creationId xmlns:p14="http://schemas.microsoft.com/office/powerpoint/2010/main" val="4267785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91440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Ex-10</a:t>
            </a:r>
            <a:endParaRPr lang="ar-EG" sz="3600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2" y="130667"/>
            <a:ext cx="10058400" cy="6596664"/>
          </a:xfrm>
        </p:spPr>
      </p:pic>
    </p:spTree>
    <p:extLst>
      <p:ext uri="{BB962C8B-B14F-4D97-AF65-F5344CB8AC3E}">
        <p14:creationId xmlns:p14="http://schemas.microsoft.com/office/powerpoint/2010/main" val="622746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91440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Ex-11</a:t>
            </a:r>
            <a:endParaRPr lang="ar-EG" sz="3600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3" y="130667"/>
            <a:ext cx="10058398" cy="6596664"/>
          </a:xfrm>
        </p:spPr>
      </p:pic>
    </p:spTree>
    <p:extLst>
      <p:ext uri="{BB962C8B-B14F-4D97-AF65-F5344CB8AC3E}">
        <p14:creationId xmlns:p14="http://schemas.microsoft.com/office/powerpoint/2010/main" val="3530568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D8930-A8F8-4244-9F1F-A6BEBFC88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415" y="1322615"/>
            <a:ext cx="8175171" cy="4212771"/>
          </a:xfrm>
        </p:spPr>
        <p:txBody>
          <a:bodyPr>
            <a:noAutofit/>
          </a:bodyPr>
          <a:lstStyle/>
          <a:p>
            <a:r>
              <a:rPr lang="en-US" sz="12400" dirty="0"/>
              <a:t>Examples</a:t>
            </a:r>
            <a:endParaRPr lang="ar-EG" sz="12400" dirty="0"/>
          </a:p>
        </p:txBody>
      </p:sp>
    </p:spTree>
    <p:extLst>
      <p:ext uri="{BB962C8B-B14F-4D97-AF65-F5344CB8AC3E}">
        <p14:creationId xmlns:p14="http://schemas.microsoft.com/office/powerpoint/2010/main" val="1055911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914400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Ex-1</a:t>
            </a:r>
            <a:endParaRPr lang="ar-EG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992" y="130664"/>
            <a:ext cx="10058400" cy="6596671"/>
          </a:xfrm>
        </p:spPr>
      </p:pic>
    </p:spTree>
    <p:extLst>
      <p:ext uri="{BB962C8B-B14F-4D97-AF65-F5344CB8AC3E}">
        <p14:creationId xmlns:p14="http://schemas.microsoft.com/office/powerpoint/2010/main" val="1282066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2" y="130667"/>
            <a:ext cx="10058400" cy="659666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914400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Ex-2</a:t>
            </a:r>
            <a:endParaRPr lang="ar-E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6328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914400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Ex-3</a:t>
            </a:r>
            <a:endParaRPr lang="ar-EG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2" y="130667"/>
            <a:ext cx="10058400" cy="6596664"/>
          </a:xfrm>
        </p:spPr>
      </p:pic>
    </p:spTree>
    <p:extLst>
      <p:ext uri="{BB962C8B-B14F-4D97-AF65-F5344CB8AC3E}">
        <p14:creationId xmlns:p14="http://schemas.microsoft.com/office/powerpoint/2010/main" val="1214592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155448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Ex-4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</a:t>
            </a:r>
            <a:endParaRPr lang="ar-EG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2" y="130667"/>
            <a:ext cx="10058400" cy="6596664"/>
          </a:xfrm>
        </p:spPr>
      </p:pic>
    </p:spTree>
    <p:extLst>
      <p:ext uri="{BB962C8B-B14F-4D97-AF65-F5344CB8AC3E}">
        <p14:creationId xmlns:p14="http://schemas.microsoft.com/office/powerpoint/2010/main" val="1261480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1554480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Ex-4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B</a:t>
            </a:r>
            <a:endParaRPr lang="ar-EG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3" y="130667"/>
            <a:ext cx="10058398" cy="6596664"/>
          </a:xfrm>
        </p:spPr>
      </p:pic>
    </p:spTree>
    <p:extLst>
      <p:ext uri="{BB962C8B-B14F-4D97-AF65-F5344CB8AC3E}">
        <p14:creationId xmlns:p14="http://schemas.microsoft.com/office/powerpoint/2010/main" val="1270423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914400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Ex-5</a:t>
            </a:r>
            <a:endParaRPr lang="ar-EG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2" y="130667"/>
            <a:ext cx="10058400" cy="6596664"/>
          </a:xfrm>
        </p:spPr>
      </p:pic>
    </p:spTree>
    <p:extLst>
      <p:ext uri="{BB962C8B-B14F-4D97-AF65-F5344CB8AC3E}">
        <p14:creationId xmlns:p14="http://schemas.microsoft.com/office/powerpoint/2010/main" val="1789295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8816-DB8E-42D7-914B-DA0F229A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371600" cy="1554480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Ex-6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</a:t>
            </a:r>
            <a:endParaRPr lang="ar-EG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A3E42-3205-4A66-8F2F-52C472BA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4993" y="130667"/>
            <a:ext cx="10058398" cy="6596664"/>
          </a:xfrm>
        </p:spPr>
      </p:pic>
    </p:spTree>
    <p:extLst>
      <p:ext uri="{BB962C8B-B14F-4D97-AF65-F5344CB8AC3E}">
        <p14:creationId xmlns:p14="http://schemas.microsoft.com/office/powerpoint/2010/main" val="783301017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AnalogousFromRegularSeed_2SEEDS">
      <a:dk1>
        <a:srgbClr val="000000"/>
      </a:dk1>
      <a:lt1>
        <a:srgbClr val="FFFFFF"/>
      </a:lt1>
      <a:dk2>
        <a:srgbClr val="1C2431"/>
      </a:dk2>
      <a:lt2>
        <a:srgbClr val="F1F0F3"/>
      </a:lt2>
      <a:accent1>
        <a:srgbClr val="93AA1F"/>
      </a:accent1>
      <a:accent2>
        <a:srgbClr val="BF9B30"/>
      </a:accent2>
      <a:accent3>
        <a:srgbClr val="65B32D"/>
      </a:accent3>
      <a:accent4>
        <a:srgbClr val="2588C7"/>
      </a:accent4>
      <a:accent5>
        <a:srgbClr val="3756D9"/>
      </a:accent5>
      <a:accent6>
        <a:srgbClr val="5432CB"/>
      </a:accent6>
      <a:hlink>
        <a:srgbClr val="553FBF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41</Words>
  <Application>Microsoft Office PowerPoint</Application>
  <PresentationFormat>Widescreen</PresentationFormat>
  <Paragraphs>20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Walbaum Display</vt:lpstr>
      <vt:lpstr>RegattaVTI</vt:lpstr>
      <vt:lpstr>Database Managment System</vt:lpstr>
      <vt:lpstr>Examples</vt:lpstr>
      <vt:lpstr>Ex-1</vt:lpstr>
      <vt:lpstr>Ex-2</vt:lpstr>
      <vt:lpstr>Ex-3</vt:lpstr>
      <vt:lpstr>Ex-4 A</vt:lpstr>
      <vt:lpstr>Ex-4 B</vt:lpstr>
      <vt:lpstr>Ex-5</vt:lpstr>
      <vt:lpstr>Ex-6 A</vt:lpstr>
      <vt:lpstr>Ex-6 B</vt:lpstr>
      <vt:lpstr>Ex-7 A</vt:lpstr>
      <vt:lpstr>Ex-7 B</vt:lpstr>
      <vt:lpstr>Ex-8</vt:lpstr>
      <vt:lpstr>Ex-9 A</vt:lpstr>
      <vt:lpstr>Ex-9 B</vt:lpstr>
      <vt:lpstr>Ex-10</vt:lpstr>
      <vt:lpstr>Ex-11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Managment System</dc:title>
  <dc:creator>Ahmed Amr</dc:creator>
  <cp:lastModifiedBy>Ahmed Amr</cp:lastModifiedBy>
  <cp:revision>32</cp:revision>
  <dcterms:created xsi:type="dcterms:W3CDTF">2022-02-24T19:17:38Z</dcterms:created>
  <dcterms:modified xsi:type="dcterms:W3CDTF">2022-02-25T18:59:24Z</dcterms:modified>
</cp:coreProperties>
</file>

<file path=docProps/thumbnail.jpeg>
</file>